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5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2"/>
  </p:sldMasterIdLst>
  <p:sldIdLst>
    <p:sldId id="256" r:id="rId3"/>
    <p:sldId id="263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Windows User" initials="WU" lastIdx="3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7232" autoAdjust="0"/>
  </p:normalViewPr>
  <p:slideViewPr>
    <p:cSldViewPr>
      <p:cViewPr>
        <p:scale>
          <a:sx n="85" d="100"/>
          <a:sy n="85" d="100"/>
        </p:scale>
        <p:origin x="-1776" y="-2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printerSettings" Target="printerSettings/printerSettings1.bin"/><Relationship Id="rId6" Type="http://schemas.openxmlformats.org/officeDocument/2006/relationships/commentAuthors" Target="commentAuthors.xml"/><Relationship Id="rId7" Type="http://schemas.openxmlformats.org/officeDocument/2006/relationships/presProps" Target="presProps.xml"/><Relationship Id="rId8" Type="http://schemas.openxmlformats.org/officeDocument/2006/relationships/viewProps" Target="viewProps.xml"/><Relationship Id="rId9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customXml" Target="../customXml/item1.xml"/><Relationship Id="rId2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1447800"/>
            <a:ext cx="3352800" cy="54102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0" y="0"/>
            <a:ext cx="9144000" cy="14478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2" descr="C:\Documents and Settings\PresPRO\Desktop\June 2007 temps\PPP_XBUSI_TLE_TECHNO_TILES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1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209553"/>
            <a:ext cx="8686800" cy="116204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1905000"/>
            <a:ext cx="2438400" cy="4572000"/>
          </a:xfrm>
        </p:spPr>
        <p:txBody>
          <a:bodyPr anchor="ctr" anchorCtr="0"/>
          <a:lstStyle>
            <a:lvl1pPr marL="0" indent="0" algn="ctr">
              <a:buNone/>
              <a:defRPr b="1">
                <a:solidFill>
                  <a:schemeClr val="bg1"/>
                </a:solidFill>
                <a:effectLst>
                  <a:reflection blurRad="6350" stA="55000" endA="300" endPos="45500" dir="5400000" sy="-100000" algn="bl" rotWithShape="0"/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C9E1-6621-4182-8902-0F26D3A31514}" type="datetimeFigureOut">
              <a:rPr lang="en-US" smtClean="0"/>
              <a:pPr/>
              <a:t>4/20/14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2A718-4B6A-426C-87B0-EDD8B353F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C9E1-6621-4182-8902-0F26D3A31514}" type="datetimeFigureOut">
              <a:rPr lang="en-US" smtClean="0"/>
              <a:pPr/>
              <a:t>4/20/14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2A718-4B6A-426C-87B0-EDD8B353F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C9E1-6621-4182-8902-0F26D3A31514}" type="datetimeFigureOut">
              <a:rPr lang="en-US" smtClean="0"/>
              <a:pPr/>
              <a:t>4/20/14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2A718-4B6A-426C-87B0-EDD8B353F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C9E1-6621-4182-8902-0F26D3A31514}" type="datetimeFigureOut">
              <a:rPr lang="en-US" smtClean="0"/>
              <a:pPr/>
              <a:t>4/20/14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2A718-4B6A-426C-87B0-EDD8B353F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C9E1-6621-4182-8902-0F26D3A31514}" type="datetimeFigureOut">
              <a:rPr lang="en-US" smtClean="0"/>
              <a:pPr/>
              <a:t>4/20/14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2A718-4B6A-426C-87B0-EDD8B353F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C9E1-6621-4182-8902-0F26D3A31514}" type="datetimeFigureOut">
              <a:rPr lang="en-US" smtClean="0"/>
              <a:pPr/>
              <a:t>4/20/14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2A718-4B6A-426C-87B0-EDD8B353F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C9E1-6621-4182-8902-0F26D3A31514}" type="datetimeFigureOut">
              <a:rPr lang="en-US" smtClean="0"/>
              <a:pPr/>
              <a:t>4/20/14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2A718-4B6A-426C-87B0-EDD8B353F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1447800"/>
            <a:ext cx="1524000" cy="54102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0" y="0"/>
            <a:ext cx="9144000" cy="14478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2" descr="C:\Documents and Settings\PresPRO\Desktop\June 2007 temps\PPP_XBUSI_TXT_TECHNO_TILES2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C9E1-6621-4182-8902-0F26D3A31514}" type="datetimeFigureOut">
              <a:rPr lang="en-US" smtClean="0"/>
              <a:pPr/>
              <a:t>4/20/14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2A718-4B6A-426C-87B0-EDD8B353F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1447800"/>
            <a:ext cx="1524000" cy="54102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0" y="0"/>
            <a:ext cx="9144000" cy="14478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2" descr="C:\Documents and Settings\PresPRO\Desktop\June 2007 temps\PPP_XBUSI_TXT_TECHNO_TILES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C9E1-6621-4182-8902-0F26D3A31514}" type="datetimeFigureOut">
              <a:rPr lang="en-US" smtClean="0"/>
              <a:pPr/>
              <a:t>4/20/14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2A718-4B6A-426C-87B0-EDD8B353F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1447800"/>
            <a:ext cx="1524000" cy="54102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0" y="0"/>
            <a:ext cx="9144000" cy="14478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2" descr="C:\Documents and Settings\PresPRO\Desktop\June 2007 temps\PPP_XBUSI_TXT_TECHNO_TILES3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C9E1-6621-4182-8902-0F26D3A31514}" type="datetimeFigureOut">
              <a:rPr lang="en-US" smtClean="0"/>
              <a:pPr/>
              <a:t>4/20/14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2A718-4B6A-426C-87B0-EDD8B353F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1447800"/>
            <a:ext cx="1524000" cy="54102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0" y="0"/>
            <a:ext cx="9144000" cy="14478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3" descr="C:\Documents and Settings\PresPRO\Desktop\June 2007 temps\PPP_XBUSI_TXT_TECHNO_TILES4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7999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C9E1-6621-4182-8902-0F26D3A31514}" type="datetimeFigureOut">
              <a:rPr lang="en-US" smtClean="0"/>
              <a:pPr/>
              <a:t>4/20/14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2A718-4B6A-426C-87B0-EDD8B353F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C9E1-6621-4182-8902-0F26D3A31514}" type="datetimeFigureOut">
              <a:rPr lang="en-US" smtClean="0"/>
              <a:pPr/>
              <a:t>4/20/14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2A718-4B6A-426C-87B0-EDD8B353F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C9E1-6621-4182-8902-0F26D3A31514}" type="datetimeFigureOut">
              <a:rPr lang="en-US" smtClean="0"/>
              <a:pPr/>
              <a:t>4/20/14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2A718-4B6A-426C-87B0-EDD8B353F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C9E1-6621-4182-8902-0F26D3A31514}" type="datetimeFigureOut">
              <a:rPr lang="en-US" smtClean="0"/>
              <a:pPr/>
              <a:t>4/20/14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2A718-4B6A-426C-87B0-EDD8B353F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C9E1-6621-4182-8902-0F26D3A31514}" type="datetimeFigureOut">
              <a:rPr lang="en-US" smtClean="0"/>
              <a:pPr/>
              <a:t>4/20/14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2A718-4B6A-426C-87B0-EDD8B353F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theme" Target="../theme/theme1.xml"/><Relationship Id="rId17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1447800"/>
            <a:ext cx="1524000" cy="54102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Rectangle 7"/>
          <p:cNvSpPr/>
          <p:nvPr userDrawn="1"/>
        </p:nvSpPr>
        <p:spPr>
          <a:xfrm>
            <a:off x="0" y="0"/>
            <a:ext cx="9144000" cy="14478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itchFamily="34" charset="0"/>
              <a:cs typeface="Arial" pitchFamily="34" charset="0"/>
            </a:endParaRPr>
          </a:p>
        </p:txBody>
      </p:sp>
      <p:pic>
        <p:nvPicPr>
          <p:cNvPr id="9" name="Picture 3" descr="C:\Documents and Settings\PresPRO\Desktop\June 2007 temps\PPP_XBUSI_TXT_TECHNO_TILES4.png"/>
          <p:cNvPicPr>
            <a:picLocks noChangeAspect="1" noChangeArrowheads="1"/>
          </p:cNvPicPr>
          <p:nvPr userDrawn="1"/>
        </p:nvPicPr>
        <p:blipFill>
          <a:blip r:embed="rId17" cstate="print"/>
          <a:stretch>
            <a:fillRect/>
          </a:stretch>
        </p:blipFill>
        <p:spPr bwMode="auto">
          <a:xfrm>
            <a:off x="1" y="1"/>
            <a:ext cx="9143997" cy="6857999"/>
          </a:xfrm>
          <a:prstGeom prst="rect">
            <a:avLst/>
          </a:prstGeom>
          <a:noFill/>
        </p:spPr>
      </p:pic>
      <p:sp>
        <p:nvSpPr>
          <p:cNvPr id="10" name="Rectangle 9"/>
          <p:cNvSpPr/>
          <p:nvPr userDrawn="1"/>
        </p:nvSpPr>
        <p:spPr>
          <a:xfrm>
            <a:off x="1466848" y="1447800"/>
            <a:ext cx="152400" cy="5410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4000" y="1676400"/>
            <a:ext cx="7162800" cy="44497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E365C9E1-6621-4182-8902-0F26D3A31514}" type="datetimeFigureOut">
              <a:rPr lang="en-US" smtClean="0"/>
              <a:pPr/>
              <a:t>4/20/14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9242A718-4B6A-426C-87B0-EDD8B353F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61" r:id="rId4"/>
    <p:sldLayoutId id="2147483662" r:id="rId5"/>
    <p:sldLayoutId id="2147483663" r:id="rId6"/>
    <p:sldLayoutId id="2147483651" r:id="rId7"/>
    <p:sldLayoutId id="2147483652" r:id="rId8"/>
    <p:sldLayoutId id="2147483653" r:id="rId9"/>
    <p:sldLayoutId id="2147483654" r:id="rId10"/>
    <p:sldLayoutId id="2147483655" r:id="rId11"/>
    <p:sldLayoutId id="2147483656" r:id="rId12"/>
    <p:sldLayoutId id="2147483657" r:id="rId13"/>
    <p:sldLayoutId id="2147483658" r:id="rId14"/>
    <p:sldLayoutId id="2147483659" r:id="rId15"/>
  </p:sldLayoutIdLst>
  <p:txStyles>
    <p:titleStyle>
      <a:lvl1pPr algn="ctr" defTabSz="914400" rtl="0" eaLnBrk="1" latinLnBrk="0" hangingPunct="1">
        <a:spcBef>
          <a:spcPct val="0"/>
        </a:spcBef>
        <a:buNone/>
        <a:defRPr sz="4400" b="1" kern="1200">
          <a:solidFill>
            <a:schemeClr val="bg1"/>
          </a:solidFill>
          <a:effectLst>
            <a:reflection blurRad="6350" stA="55000" endA="300" endPos="45500" dir="5400000" sy="-100000" algn="bl" rotWithShape="0"/>
          </a:effectLst>
          <a:latin typeface="Arial" pitchFamily="34" charset="0"/>
          <a:ea typeface="+mj-ea"/>
          <a:cs typeface="Arial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7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>
                <a:latin typeface="Arial Rounded MT Bold" pitchFamily="34" charset="0"/>
                <a:cs typeface="Lucida Sans Unicode" pitchFamily="34" charset="0"/>
              </a:rPr>
              <a:t>Français</a:t>
            </a:r>
            <a:r>
              <a:rPr lang="en-US" dirty="0" smtClean="0">
                <a:latin typeface="Arial Rounded MT Bold" pitchFamily="34" charset="0"/>
                <a:cs typeface="Lucida Sans Unicode" pitchFamily="34" charset="0"/>
              </a:rPr>
              <a:t> 3</a:t>
            </a:r>
            <a:endParaRPr lang="en-US" dirty="0">
              <a:latin typeface="Arial Rounded MT Bold" pitchFamily="34" charset="0"/>
              <a:cs typeface="Lucida Sans Unicode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b="0" dirty="0" err="1" smtClean="0">
                <a:latin typeface="Arial Rounded MT Bold" pitchFamily="34" charset="0"/>
              </a:rPr>
              <a:t>Unité</a:t>
            </a:r>
            <a:r>
              <a:rPr lang="en-US" b="0" dirty="0" smtClean="0">
                <a:latin typeface="Arial Rounded MT Bold" pitchFamily="34" charset="0"/>
              </a:rPr>
              <a:t> 4</a:t>
            </a:r>
          </a:p>
          <a:p>
            <a:r>
              <a:rPr lang="en-US" sz="2400" b="0" i="1" dirty="0" smtClean="0">
                <a:latin typeface="Arial Rounded MT Bold" pitchFamily="34" charset="0"/>
              </a:rPr>
              <a:t>La </a:t>
            </a:r>
            <a:r>
              <a:rPr lang="en-US" sz="2400" b="0" i="1" dirty="0" err="1" smtClean="0">
                <a:latin typeface="Arial Rounded MT Bold" pitchFamily="34" charset="0"/>
              </a:rPr>
              <a:t>technologie</a:t>
            </a:r>
            <a:r>
              <a:rPr lang="en-US" sz="2400" b="0" i="1" dirty="0" smtClean="0">
                <a:latin typeface="Arial Rounded MT Bold" pitchFamily="34" charset="0"/>
              </a:rPr>
              <a:t> et </a:t>
            </a:r>
            <a:r>
              <a:rPr lang="en-US" sz="2400" b="0" i="1" dirty="0" err="1" smtClean="0">
                <a:latin typeface="Arial Rounded MT Bold" pitchFamily="34" charset="0"/>
              </a:rPr>
              <a:t>vous</a:t>
            </a:r>
            <a:r>
              <a:rPr lang="en-US" sz="2400" b="0" i="1" dirty="0" smtClean="0">
                <a:latin typeface="Arial Rounded MT Bold" pitchFamily="34" charset="0"/>
              </a:rPr>
              <a:t>!</a:t>
            </a:r>
          </a:p>
          <a:p>
            <a:endParaRPr lang="en-US" sz="2800" b="0" i="1" dirty="0" smtClean="0">
              <a:latin typeface="Arial Rounded MT Bold" pitchFamily="34" charset="0"/>
            </a:endParaRPr>
          </a:p>
          <a:p>
            <a:r>
              <a:rPr lang="en-US" sz="2800" b="0" dirty="0" err="1" smtClean="0">
                <a:latin typeface="Arial Rounded MT Bold" pitchFamily="34" charset="0"/>
              </a:rPr>
              <a:t>Leçon</a:t>
            </a:r>
            <a:r>
              <a:rPr lang="en-US" sz="2800" b="0" dirty="0" smtClean="0">
                <a:latin typeface="Arial Rounded MT Bold" pitchFamily="34" charset="0"/>
              </a:rPr>
              <a:t> B</a:t>
            </a:r>
          </a:p>
          <a:p>
            <a:r>
              <a:rPr lang="en-US" sz="2800" b="0" i="1" dirty="0" smtClean="0">
                <a:latin typeface="Arial Rounded MT Bold" pitchFamily="34" charset="0"/>
              </a:rPr>
              <a:t>Si </a:t>
            </a:r>
            <a:r>
              <a:rPr lang="en-US" sz="2800" b="0" i="1" dirty="0" err="1" smtClean="0">
                <a:latin typeface="Arial Rounded MT Bold" pitchFamily="34" charset="0"/>
              </a:rPr>
              <a:t>j’avais</a:t>
            </a:r>
            <a:r>
              <a:rPr lang="en-US" sz="2800" b="0" i="1" dirty="0" smtClean="0">
                <a:latin typeface="Arial Rounded MT Bold" pitchFamily="34" charset="0"/>
              </a:rPr>
              <a:t>…</a:t>
            </a:r>
            <a:endParaRPr lang="en-US" sz="2800" b="0" i="1" dirty="0">
              <a:latin typeface="Arial Rounded MT Bold" pitchFamily="34" charset="0"/>
            </a:endParaRPr>
          </a:p>
        </p:txBody>
      </p:sp>
      <p:pic>
        <p:nvPicPr>
          <p:cNvPr id="7170" name="Picture 2" descr="https://encrypted-tbn1.gstatic.com/images?q=tbn:ANd9GcTDcPUaKcMXwb4OHtnYSEyAYnOHbZCqfTO1kHCXiGPu3F2YHvEHQ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24600" y="4648200"/>
            <a:ext cx="2647950" cy="17240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sz="3600" dirty="0" smtClean="0"/>
              <a:t>Posez-vous les </a:t>
            </a:r>
            <a:r>
              <a:rPr lang="fr-FR" sz="3600" smtClean="0"/>
              <a:t>questions suivantes!</a:t>
            </a:r>
            <a:endParaRPr lang="fr-FR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0" y="1676400"/>
            <a:ext cx="7391400" cy="4449763"/>
          </a:xfrm>
        </p:spPr>
        <p:txBody>
          <a:bodyPr>
            <a:normAutofit/>
          </a:bodyPr>
          <a:lstStyle/>
          <a:p>
            <a:r>
              <a:rPr lang="fr-FR" dirty="0" smtClean="0"/>
              <a:t>Comment étaient </a:t>
            </a:r>
            <a:r>
              <a:rPr lang="fr-FR" dirty="0" smtClean="0"/>
              <a:t>tes </a:t>
            </a:r>
            <a:r>
              <a:rPr lang="fr-FR" dirty="0" smtClean="0"/>
              <a:t>vacances?</a:t>
            </a:r>
            <a:endParaRPr lang="fr-FR" sz="2400" dirty="0"/>
          </a:p>
          <a:p>
            <a:r>
              <a:rPr lang="fr-FR" dirty="0" smtClean="0"/>
              <a:t>Comment as-tu utilisé la technologie?</a:t>
            </a:r>
          </a:p>
          <a:p>
            <a:r>
              <a:rPr lang="fr-FR" dirty="0" smtClean="0"/>
              <a:t>Quels sites web as-tu visité?</a:t>
            </a:r>
          </a:p>
          <a:p>
            <a:r>
              <a:rPr lang="fr-FR" dirty="0" smtClean="0"/>
              <a:t>Quels films as-tu vu? C’était comment le film?</a:t>
            </a:r>
          </a:p>
          <a:p>
            <a:r>
              <a:rPr lang="fr-FR" dirty="0" smtClean="0"/>
              <a:t>_______________________?</a:t>
            </a:r>
          </a:p>
          <a:p>
            <a:r>
              <a:rPr lang="fr-FR" dirty="0" smtClean="0"/>
              <a:t>_______________________?</a:t>
            </a:r>
          </a:p>
          <a:p>
            <a:endParaRPr lang="fr-FR" dirty="0" smtClean="0"/>
          </a:p>
        </p:txBody>
      </p:sp>
    </p:spTree>
    <p:extLst>
      <p:ext uri="{BB962C8B-B14F-4D97-AF65-F5344CB8AC3E}">
        <p14:creationId xmlns:p14="http://schemas.microsoft.com/office/powerpoint/2010/main" val="20203514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1CDD80FE-421B-4B96-8B15-1459F021BD2B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189</TotalTime>
  <Words>58</Words>
  <Application>Microsoft Macintosh PowerPoint</Application>
  <PresentationFormat>On-screen Show (4:3)</PresentationFormat>
  <Paragraphs>13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Français 3</vt:lpstr>
      <vt:lpstr>Posez-vous les questions suivantes!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Xbusi techno tiles</dc:title>
  <dc:creator>Smith, Edouard Alexandre</dc:creator>
  <dc:description>2010 technology powerpoint template from presentationpro.com</dc:description>
  <cp:lastModifiedBy>Edouard Smith</cp:lastModifiedBy>
  <cp:revision>47</cp:revision>
  <dcterms:modified xsi:type="dcterms:W3CDTF">2014-04-20T12:07:49Z</dcterms:modified>
  <cp:category>2010 technology computers</cp:category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TC018813459991</vt:lpwstr>
  </property>
</Properties>
</file>